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sldIdLst>
    <p:sldId id="256" r:id="rId3"/>
    <p:sldId id="261" r:id="rId4"/>
    <p:sldId id="257" r:id="rId5"/>
    <p:sldId id="272" r:id="rId6"/>
    <p:sldId id="265" r:id="rId7"/>
    <p:sldId id="266" r:id="rId8"/>
    <p:sldId id="262" r:id="rId9"/>
    <p:sldId id="269" r:id="rId10"/>
    <p:sldId id="267" r:id="rId11"/>
    <p:sldId id="270" r:id="rId12"/>
    <p:sldId id="271" r:id="rId13"/>
    <p:sldId id="264" r:id="rId14"/>
    <p:sldId id="259" r:id="rId15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FF"/>
    <a:srgbClr val="FF99CC"/>
    <a:srgbClr val="442419"/>
    <a:srgbClr val="A4684E"/>
    <a:srgbClr val="724444"/>
    <a:srgbClr val="5D31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73" d="100"/>
          <a:sy n="73" d="100"/>
        </p:scale>
        <p:origin x="-1016" y="-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1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g>
</file>

<file path=ppt/media/image3.png>
</file>

<file path=ppt/media/image4.jpg>
</file>

<file path=ppt/media/image5.jp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7613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6601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1882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9487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08806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0672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828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3962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39927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412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53279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E5F04-B890-436C-BD3B-5AFABF90FCDC}" type="datetimeFigureOut">
              <a:rPr lang="ko-KR" altLang="en-US" smtClean="0"/>
              <a:t>2015-11-11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2C038-7F79-4911-9251-6EFCA1E71E5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820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e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customXml" Target="../../customXml/item1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154702" y="1298506"/>
            <a:ext cx="371922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8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COFFE TIME</a:t>
            </a:r>
          </a:p>
          <a:p>
            <a:pPr algn="r"/>
            <a:r>
              <a:rPr lang="en-US" altLang="ko-KR" sz="36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HOW TO MAKE </a:t>
            </a:r>
          </a:p>
          <a:p>
            <a:pPr algn="r"/>
            <a:r>
              <a:rPr lang="en-US" altLang="ko-KR" sz="36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AMERICANO</a:t>
            </a:r>
            <a:endParaRPr lang="ko-KR" altLang="en-US" sz="36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6164542" y="1344546"/>
            <a:ext cx="299941" cy="384181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536062" y="2957451"/>
            <a:ext cx="2411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 smtClean="0">
                <a:solidFill>
                  <a:srgbClr val="724444"/>
                </a:solidFill>
                <a:latin typeface="Aleka" panose="02000503000000020002" pitchFamily="50" charset="0"/>
              </a:rPr>
              <a:t>Sohee</a:t>
            </a:r>
            <a:r>
              <a:rPr lang="en-US" altLang="ko-KR" dirty="0" smtClean="0">
                <a:solidFill>
                  <a:srgbClr val="724444"/>
                </a:solidFill>
                <a:latin typeface="Aleka" panose="02000503000000020002" pitchFamily="50" charset="0"/>
              </a:rPr>
              <a:t> Lim, </a:t>
            </a:r>
            <a:r>
              <a:rPr lang="en-US" altLang="ko-KR" dirty="0" err="1" smtClean="0">
                <a:solidFill>
                  <a:srgbClr val="724444"/>
                </a:solidFill>
                <a:latin typeface="Aleka" panose="02000503000000020002" pitchFamily="50" charset="0"/>
              </a:rPr>
              <a:t>Eunjin</a:t>
            </a:r>
            <a:r>
              <a:rPr lang="en-US" altLang="ko-KR" dirty="0" smtClean="0">
                <a:solidFill>
                  <a:srgbClr val="724444"/>
                </a:solidFill>
                <a:latin typeface="Aleka" panose="02000503000000020002" pitchFamily="50" charset="0"/>
              </a:rPr>
              <a:t> Jang</a:t>
            </a:r>
            <a:endParaRPr lang="ko-KR" altLang="en-US" dirty="0">
              <a:solidFill>
                <a:srgbClr val="724444"/>
              </a:solidFill>
              <a:latin typeface="Aleka" panose="02000503000000020002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439747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88623" y="-82379"/>
            <a:ext cx="5355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4 : Heat the Water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13938" y="-4077"/>
            <a:ext cx="413017" cy="529015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5641695" y="1681585"/>
            <a:ext cx="347242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put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a shot of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espresso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into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the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cup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2000" cy="4194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42900" y="4101749"/>
            <a:ext cx="2333897" cy="1037273"/>
          </a:xfrm>
          <a:prstGeom prst="irregularSeal1">
            <a:avLst/>
          </a:prstGeom>
          <a:solidFill>
            <a:schemeClr val="bg1">
              <a:alpha val="74000"/>
            </a:schemeClr>
          </a:solidFill>
        </p:spPr>
        <p:txBody>
          <a:bodyPr vert="horz"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Quickly!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9941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551624" y="-82379"/>
            <a:ext cx="25923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C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omplete !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6152636" y="-23722"/>
            <a:ext cx="413017" cy="5290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563784" y="1423198"/>
            <a:ext cx="60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07318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51" b="28867"/>
          <a:stretch/>
        </p:blipFill>
        <p:spPr>
          <a:xfrm rot="5400000">
            <a:off x="249184" y="1514802"/>
            <a:ext cx="4581796" cy="306893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730339" y="-82379"/>
            <a:ext cx="54136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ip : Enjoy coffee time !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417725" y="1579"/>
            <a:ext cx="413017" cy="5290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2116" y="952271"/>
            <a:ext cx="3145500" cy="4194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885252" y="5635277"/>
            <a:ext cx="5208477" cy="430887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Drink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it with your favorite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snack !</a:t>
            </a:r>
          </a:p>
        </p:txBody>
      </p:sp>
      <p:sp>
        <p:nvSpPr>
          <p:cNvPr id="6" name="하트 5"/>
          <p:cNvSpPr/>
          <p:nvPr/>
        </p:nvSpPr>
        <p:spPr>
          <a:xfrm>
            <a:off x="3798405" y="2272937"/>
            <a:ext cx="1400612" cy="1184366"/>
          </a:xfrm>
          <a:prstGeom prst="heart">
            <a:avLst/>
          </a:prstGeom>
          <a:solidFill>
            <a:srgbClr val="FF99CC">
              <a:alpha val="77000"/>
            </a:srgbClr>
          </a:solidFill>
          <a:ln>
            <a:solidFill>
              <a:srgbClr val="FF99C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092129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7505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953156" y="-82379"/>
            <a:ext cx="51908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I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ntro : Drinking Coffee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48774" y="-4077"/>
            <a:ext cx="413017" cy="5290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82429" y="1320370"/>
            <a:ext cx="46298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Coffee is important in our life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Drinking coffee with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friends !</a:t>
            </a:r>
            <a:endParaRPr lang="en-US" altLang="ko-KR" sz="2200" dirty="0" smtClean="0">
              <a:solidFill>
                <a:srgbClr val="442419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1865" y="2525494"/>
            <a:ext cx="4916633" cy="303623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73" y="1277126"/>
            <a:ext cx="3169920" cy="475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90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976555" y="25457"/>
            <a:ext cx="482358" cy="61783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410566" y="11208"/>
            <a:ext cx="4737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1 : you will NEED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9144000" cy="6858000"/>
          </a:xfrm>
          <a:prstGeom prst="rect">
            <a:avLst/>
          </a:prstGeom>
        </p:spPr>
      </p:pic>
      <p:grpSp>
        <p:nvGrpSpPr>
          <p:cNvPr id="52" name="그룹 51"/>
          <p:cNvGrpSpPr/>
          <p:nvPr/>
        </p:nvGrpSpPr>
        <p:grpSpPr>
          <a:xfrm>
            <a:off x="2534195" y="1848589"/>
            <a:ext cx="2528833" cy="788562"/>
            <a:chOff x="2534195" y="1848589"/>
            <a:chExt cx="2528833" cy="788562"/>
          </a:xfrm>
        </p:grpSpPr>
        <p:cxnSp>
          <p:nvCxnSpPr>
            <p:cNvPr id="32" name="구부러진 연결선 31"/>
            <p:cNvCxnSpPr/>
            <p:nvPr/>
          </p:nvCxnSpPr>
          <p:spPr>
            <a:xfrm rot="10800000" flipV="1">
              <a:off x="2534195" y="2081348"/>
              <a:ext cx="1045028" cy="555803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3579223" y="1848589"/>
              <a:ext cx="1483805" cy="4616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Grinder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grpSp>
        <p:nvGrpSpPr>
          <p:cNvPr id="54" name="그룹 53"/>
          <p:cNvGrpSpPr/>
          <p:nvPr/>
        </p:nvGrpSpPr>
        <p:grpSpPr>
          <a:xfrm>
            <a:off x="2743200" y="2929285"/>
            <a:ext cx="2478596" cy="889086"/>
            <a:chOff x="2743200" y="2929285"/>
            <a:chExt cx="2478596" cy="889086"/>
          </a:xfrm>
        </p:grpSpPr>
        <p:cxnSp>
          <p:nvCxnSpPr>
            <p:cNvPr id="39" name="구부러진 연결선 38"/>
            <p:cNvCxnSpPr/>
            <p:nvPr/>
          </p:nvCxnSpPr>
          <p:spPr>
            <a:xfrm flipV="1">
              <a:off x="4431331" y="2929285"/>
              <a:ext cx="790465" cy="390212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2743200" y="2987374"/>
              <a:ext cx="1679422" cy="83099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Espresso</a:t>
              </a:r>
              <a:r>
                <a:rPr lang="en-US" altLang="ko-KR" sz="2400" dirty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 </a:t>
              </a:r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machine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grpSp>
        <p:nvGrpSpPr>
          <p:cNvPr id="57" name="그룹 56"/>
          <p:cNvGrpSpPr/>
          <p:nvPr/>
        </p:nvGrpSpPr>
        <p:grpSpPr>
          <a:xfrm>
            <a:off x="7093134" y="1897585"/>
            <a:ext cx="1651946" cy="1031700"/>
            <a:chOff x="7093134" y="1897585"/>
            <a:chExt cx="1651946" cy="1031700"/>
          </a:xfrm>
        </p:grpSpPr>
        <p:cxnSp>
          <p:nvCxnSpPr>
            <p:cNvPr id="38" name="구부러진 연결선 37"/>
            <p:cNvCxnSpPr/>
            <p:nvPr/>
          </p:nvCxnSpPr>
          <p:spPr>
            <a:xfrm rot="5400000">
              <a:off x="7080259" y="2372126"/>
              <a:ext cx="570034" cy="544283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7261275" y="1897585"/>
              <a:ext cx="1483805" cy="4616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Handle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grpSp>
        <p:nvGrpSpPr>
          <p:cNvPr id="58" name="그룹 57"/>
          <p:cNvGrpSpPr/>
          <p:nvPr/>
        </p:nvGrpSpPr>
        <p:grpSpPr>
          <a:xfrm>
            <a:off x="5509179" y="5002372"/>
            <a:ext cx="2746546" cy="909599"/>
            <a:chOff x="5509179" y="5002372"/>
            <a:chExt cx="2746546" cy="909599"/>
          </a:xfrm>
        </p:grpSpPr>
        <p:cxnSp>
          <p:nvCxnSpPr>
            <p:cNvPr id="43" name="구부러진 연결선 42"/>
            <p:cNvCxnSpPr/>
            <p:nvPr/>
          </p:nvCxnSpPr>
          <p:spPr>
            <a:xfrm rot="10800000" flipV="1">
              <a:off x="5509179" y="5233205"/>
              <a:ext cx="1288868" cy="678766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>
              <p:custDataLst>
                <p:custData r:id="rId1"/>
              </p:custDataLst>
            </p:nvPr>
          </p:nvSpPr>
          <p:spPr>
            <a:xfrm>
              <a:off x="6798047" y="5002372"/>
              <a:ext cx="1457678" cy="4616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Tamper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pic>
        <p:nvPicPr>
          <p:cNvPr id="59" name="그림 5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08254">
            <a:off x="667680" y="3196046"/>
            <a:ext cx="1688654" cy="3003552"/>
          </a:xfrm>
          <a:prstGeom prst="rect">
            <a:avLst/>
          </a:prstGeom>
        </p:spPr>
      </p:pic>
      <p:grpSp>
        <p:nvGrpSpPr>
          <p:cNvPr id="60" name="그룹 59"/>
          <p:cNvGrpSpPr/>
          <p:nvPr/>
        </p:nvGrpSpPr>
        <p:grpSpPr>
          <a:xfrm>
            <a:off x="2438111" y="4444642"/>
            <a:ext cx="2289599" cy="830997"/>
            <a:chOff x="2576065" y="1848589"/>
            <a:chExt cx="2289599" cy="830997"/>
          </a:xfrm>
        </p:grpSpPr>
        <p:cxnSp>
          <p:nvCxnSpPr>
            <p:cNvPr id="61" name="구부러진 연결선 60"/>
            <p:cNvCxnSpPr/>
            <p:nvPr/>
          </p:nvCxnSpPr>
          <p:spPr>
            <a:xfrm rot="10800000" flipV="1">
              <a:off x="2576065" y="2081347"/>
              <a:ext cx="1003159" cy="277901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579224" y="1848589"/>
              <a:ext cx="1286440" cy="830997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Water heater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2176853" y="940613"/>
            <a:ext cx="3187627" cy="788562"/>
            <a:chOff x="2534195" y="1848589"/>
            <a:chExt cx="3187627" cy="788562"/>
          </a:xfrm>
        </p:grpSpPr>
        <p:cxnSp>
          <p:nvCxnSpPr>
            <p:cNvPr id="22" name="구부러진 연결선 21"/>
            <p:cNvCxnSpPr/>
            <p:nvPr/>
          </p:nvCxnSpPr>
          <p:spPr>
            <a:xfrm rot="10800000" flipV="1">
              <a:off x="2534195" y="2081348"/>
              <a:ext cx="1045028" cy="555803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579223" y="1848589"/>
              <a:ext cx="2142599" cy="4616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Coffee bean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7546988" y="3056003"/>
            <a:ext cx="1483805" cy="798247"/>
            <a:chOff x="3579223" y="1512007"/>
            <a:chExt cx="1483805" cy="798247"/>
          </a:xfrm>
        </p:grpSpPr>
        <p:cxnSp>
          <p:nvCxnSpPr>
            <p:cNvPr id="28" name="구부러진 연결선 27"/>
            <p:cNvCxnSpPr/>
            <p:nvPr/>
          </p:nvCxnSpPr>
          <p:spPr>
            <a:xfrm rot="5400000" flipH="1" flipV="1">
              <a:off x="4006128" y="1533593"/>
              <a:ext cx="336583" cy="293411"/>
            </a:xfrm>
            <a:prstGeom prst="curvedConnector3">
              <a:avLst/>
            </a:prstGeom>
            <a:ln w="63500">
              <a:solidFill>
                <a:schemeClr val="accent2">
                  <a:lumMod val="75000"/>
                </a:schemeClr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/>
            <p:cNvSpPr txBox="1"/>
            <p:nvPr/>
          </p:nvSpPr>
          <p:spPr>
            <a:xfrm>
              <a:off x="3579223" y="1848589"/>
              <a:ext cx="1483805" cy="461665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 smtClean="0">
                  <a:solidFill>
                    <a:srgbClr val="A4684E"/>
                  </a:solidFill>
                  <a:latin typeface="Rix고딕 M" panose="02020603020101020101" pitchFamily="18" charset="-127"/>
                  <a:ea typeface="Rix고딕 M" panose="02020603020101020101" pitchFamily="18" charset="-127"/>
                </a:rPr>
                <a:t>Water</a:t>
              </a:r>
              <a:endParaRPr lang="ko-KR" altLang="en-US" sz="2400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349155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40945" y="-82379"/>
            <a:ext cx="5303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2 : Add the Coffee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48774" y="-4077"/>
            <a:ext cx="413017" cy="52901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748" y="1456645"/>
            <a:ext cx="5592000" cy="4194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356085" y="1681585"/>
            <a:ext cx="475803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Grab the handle 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put it under the coffee grinder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20226" y="3803887"/>
            <a:ext cx="810346" cy="408623"/>
          </a:xfrm>
          <a:prstGeom prst="wedgeRoundRectCallout">
            <a:avLst/>
          </a:prstGeom>
          <a:solidFill>
            <a:schemeClr val="bg1">
              <a:alpha val="74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Grab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rot="1264684">
            <a:off x="1312135" y="4219090"/>
            <a:ext cx="792492" cy="733663"/>
          </a:xfrm>
          <a:prstGeom prst="leftArrow">
            <a:avLst/>
          </a:prstGeom>
          <a:solidFill>
            <a:schemeClr val="bg1">
              <a:alpha val="74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Put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863504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40945" y="-82379"/>
            <a:ext cx="5303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2 : Add the Coffee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48774" y="-4077"/>
            <a:ext cx="413017" cy="5290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3406" cy="419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577300" y="1681585"/>
            <a:ext cx="453681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Fill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the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handle with a suitable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amount of coffee powder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rot="20291615">
            <a:off x="853962" y="3131974"/>
            <a:ext cx="917079" cy="1055053"/>
          </a:xfrm>
          <a:prstGeom prst="downArrow">
            <a:avLst/>
          </a:prstGeom>
          <a:solidFill>
            <a:schemeClr val="bg1">
              <a:alpha val="74000"/>
            </a:schemeClr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Fill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02690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840945" y="-82379"/>
            <a:ext cx="53030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2 : Add the Coffee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48774" y="-4077"/>
            <a:ext cx="413017" cy="52901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1999" cy="419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218228" y="1681585"/>
            <a:ext cx="48958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Use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the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tamper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provided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to compact the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coffee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 flipH="1">
            <a:off x="2882769" y="4010914"/>
            <a:ext cx="4915988" cy="983873"/>
          </a:xfrm>
          <a:prstGeom prst="cloudCallou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water </a:t>
            </a:r>
            <a:r>
              <a:rPr lang="en-US" altLang="ko-KR" dirty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doesn't flow through it too fast.</a:t>
            </a:r>
            <a:endParaRPr lang="ko-KR" altLang="en-US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494088" y="1564604"/>
            <a:ext cx="917079" cy="1511587"/>
          </a:xfrm>
          <a:prstGeom prst="downArrow">
            <a:avLst/>
          </a:prstGeom>
          <a:solidFill>
            <a:schemeClr val="bg1">
              <a:alpha val="74000"/>
            </a:schemeClr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Compact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0750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46302" y="-82379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3 : Filter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5525620" y="4089"/>
            <a:ext cx="413017" cy="529015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2000" cy="4194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5691387" y="1681585"/>
            <a:ext cx="34227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Lock the group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handle</a:t>
            </a:r>
          </a:p>
          <a:p>
            <a:pPr algn="r"/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into </a:t>
            </a:r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the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machine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91752" y="2246714"/>
            <a:ext cx="790180" cy="408623"/>
          </a:xfrm>
          <a:prstGeom prst="wedgeRoundRectCallout">
            <a:avLst/>
          </a:prstGeom>
          <a:solidFill>
            <a:schemeClr val="bg1">
              <a:alpha val="74000"/>
            </a:schemeClr>
          </a:solidFill>
        </p:spPr>
        <p:txBody>
          <a:bodyPr wrap="none" rtlCol="0">
            <a:spAutoFit/>
          </a:bodyPr>
          <a:lstStyle/>
          <a:p>
            <a:pPr algn="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Lock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7066068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46302" y="-82379"/>
            <a:ext cx="3297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3 : Filter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5525620" y="4089"/>
            <a:ext cx="413017" cy="52901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753631" y="1681585"/>
            <a:ext cx="436048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put a coffee cup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underneath</a:t>
            </a:r>
          </a:p>
          <a:p>
            <a:pPr algn="r"/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Turn on the dosage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button</a:t>
            </a:r>
            <a:endParaRPr lang="ko-KR" altLang="en-US" sz="22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2000" cy="4194000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2000" cy="419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68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788623" y="-82379"/>
            <a:ext cx="53553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600" dirty="0" smtClean="0">
                <a:solidFill>
                  <a:srgbClr val="442419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S</a:t>
            </a:r>
            <a:r>
              <a:rPr lang="en-US" altLang="ko-KR" sz="3200" dirty="0" smtClean="0">
                <a:solidFill>
                  <a:srgbClr val="A4684E"/>
                </a:solidFill>
                <a:latin typeface="Rix고딕 EB" panose="02020603020101020101" pitchFamily="18" charset="-127"/>
                <a:ea typeface="Rix고딕 EB" panose="02020603020101020101" pitchFamily="18" charset="-127"/>
              </a:rPr>
              <a:t>tep 4 : Heat the Water </a:t>
            </a:r>
            <a:endParaRPr lang="ko-KR" altLang="en-US" sz="3200" dirty="0">
              <a:solidFill>
                <a:srgbClr val="A4684E"/>
              </a:solidFill>
              <a:latin typeface="Rix고딕 EB" panose="02020603020101020101" pitchFamily="18" charset="-127"/>
              <a:ea typeface="Rix고딕 EB" panose="02020603020101020101" pitchFamily="18" charset="-127"/>
            </a:endParaRPr>
          </a:p>
        </p:txBody>
      </p:sp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573" t="32192" r="20937" b="28754"/>
          <a:stretch/>
        </p:blipFill>
        <p:spPr>
          <a:xfrm rot="1542378">
            <a:off x="3513938" y="-4077"/>
            <a:ext cx="413017" cy="52901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507600" y="1458000"/>
            <a:ext cx="5592000" cy="41940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4340056" y="1681585"/>
            <a:ext cx="477406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200" dirty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fill a coffee cup with hot </a:t>
            </a:r>
            <a:r>
              <a:rPr lang="en-US" altLang="ko-KR" sz="2200" dirty="0" smtClean="0">
                <a:solidFill>
                  <a:srgbClr val="442419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water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2247335" y="1829163"/>
            <a:ext cx="917079" cy="1055053"/>
          </a:xfrm>
          <a:prstGeom prst="downArrow">
            <a:avLst/>
          </a:prstGeom>
          <a:solidFill>
            <a:schemeClr val="bg1">
              <a:alpha val="74000"/>
            </a:schemeClr>
          </a:solidFill>
        </p:spPr>
        <p:txBody>
          <a:bodyPr vert="eaVert" wrap="square" rtlCol="0">
            <a:spAutoFit/>
          </a:bodyPr>
          <a:lstStyle/>
          <a:p>
            <a:pPr algn="ctr"/>
            <a:r>
              <a:rPr lang="en-US" altLang="ko-KR" dirty="0" smtClean="0">
                <a:solidFill>
                  <a:srgbClr val="A4684E"/>
                </a:solidFill>
                <a:latin typeface="Rix고딕 M" panose="02020603020101020101" pitchFamily="18" charset="-127"/>
                <a:ea typeface="Rix고딕 M" panose="02020603020101020101" pitchFamily="18" charset="-127"/>
              </a:rPr>
              <a:t>Fill</a:t>
            </a:r>
            <a:endParaRPr lang="ko-KR" altLang="en-US" sz="1600" dirty="0">
              <a:solidFill>
                <a:srgbClr val="A4684E"/>
              </a:solidFill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2139184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a1765d85-7ca4-4466-a128-3573310ab2ea" Revision="1" Stencil="System.MyShapes" StencilVersion="1.0"/>
</Control>
</file>

<file path=customXml/itemProps1.xml><?xml version="1.0" encoding="utf-8"?>
<ds:datastoreItem xmlns:ds="http://schemas.openxmlformats.org/officeDocument/2006/customXml" ds:itemID="{ED850DF6-4E08-42AA-974D-160B43E665E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306</TotalTime>
  <Words>170</Words>
  <Application>Microsoft Office PowerPoint</Application>
  <PresentationFormat>화면 슬라이드 쇼(4:3)</PresentationFormat>
  <Paragraphs>46</Paragraphs>
  <Slides>13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4" baseType="lpstr"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Cho chunjae</dc:creator>
  <cp:lastModifiedBy>소희</cp:lastModifiedBy>
  <cp:revision>53</cp:revision>
  <dcterms:created xsi:type="dcterms:W3CDTF">2015-01-04T18:02:47Z</dcterms:created>
  <dcterms:modified xsi:type="dcterms:W3CDTF">2015-11-11T13:03:06Z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</Properties>
</file>

<file path=docProps/thumbnail.jpeg>
</file>